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5" autoAdjust="0"/>
    <p:restoredTop sz="94660"/>
  </p:normalViewPr>
  <p:slideViewPr>
    <p:cSldViewPr snapToGrid="0">
      <p:cViewPr>
        <p:scale>
          <a:sx n="20" d="100"/>
          <a:sy n="20" d="100"/>
        </p:scale>
        <p:origin x="2904" y="395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8BF-CBCF-4DA2-AEE9-0F1490CF5C55}" type="datetimeFigureOut">
              <a:rPr lang="en-CA" smtClean="0"/>
              <a:t>20/12/2014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CC99-E186-43A7-A098-917C82E8ED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1721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8BF-CBCF-4DA2-AEE9-0F1490CF5C55}" type="datetimeFigureOut">
              <a:rPr lang="en-CA" smtClean="0"/>
              <a:t>20/12/2014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CC99-E186-43A7-A098-917C82E8ED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478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8BF-CBCF-4DA2-AEE9-0F1490CF5C55}" type="datetimeFigureOut">
              <a:rPr lang="en-CA" smtClean="0"/>
              <a:t>20/12/2014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CC99-E186-43A7-A098-917C82E8ED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98117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8BF-CBCF-4DA2-AEE9-0F1490CF5C55}" type="datetimeFigureOut">
              <a:rPr lang="en-CA" smtClean="0"/>
              <a:t>20/12/2014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CC99-E186-43A7-A098-917C82E8ED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6425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8BF-CBCF-4DA2-AEE9-0F1490CF5C55}" type="datetimeFigureOut">
              <a:rPr lang="en-CA" smtClean="0"/>
              <a:t>20/12/2014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CC99-E186-43A7-A098-917C82E8ED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77158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8BF-CBCF-4DA2-AEE9-0F1490CF5C55}" type="datetimeFigureOut">
              <a:rPr lang="en-CA" smtClean="0"/>
              <a:t>20/12/2014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CC99-E186-43A7-A098-917C82E8ED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4040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8BF-CBCF-4DA2-AEE9-0F1490CF5C55}" type="datetimeFigureOut">
              <a:rPr lang="en-CA" smtClean="0"/>
              <a:t>20/12/2014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CC99-E186-43A7-A098-917C82E8ED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5522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8BF-CBCF-4DA2-AEE9-0F1490CF5C55}" type="datetimeFigureOut">
              <a:rPr lang="en-CA" smtClean="0"/>
              <a:t>20/12/2014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CC99-E186-43A7-A098-917C82E8ED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081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8BF-CBCF-4DA2-AEE9-0F1490CF5C55}" type="datetimeFigureOut">
              <a:rPr lang="en-CA" smtClean="0"/>
              <a:t>20/12/2014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CC99-E186-43A7-A098-917C82E8ED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4525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8BF-CBCF-4DA2-AEE9-0F1490CF5C55}" type="datetimeFigureOut">
              <a:rPr lang="en-CA" smtClean="0"/>
              <a:t>20/12/2014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CC99-E186-43A7-A098-917C82E8ED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7451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E38BF-CBCF-4DA2-AEE9-0F1490CF5C55}" type="datetimeFigureOut">
              <a:rPr lang="en-CA" smtClean="0"/>
              <a:t>20/12/2014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2CC99-E186-43A7-A098-917C82E8ED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0865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E38BF-CBCF-4DA2-AEE9-0F1490CF5C55}" type="datetimeFigureOut">
              <a:rPr lang="en-CA" smtClean="0"/>
              <a:t>20/12/2014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2CC99-E186-43A7-A098-917C82E8ED5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4961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0" y="-31242030"/>
            <a:ext cx="6096000" cy="693420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CA" dirty="0" smtClean="0"/>
              <a:t>GEOCODE	Field_1788</a:t>
            </a:r>
          </a:p>
          <a:p>
            <a:r>
              <a:rPr lang="en-CA" dirty="0" smtClean="0"/>
              <a:t>5050014	27259</a:t>
            </a:r>
          </a:p>
          <a:p>
            <a:r>
              <a:rPr lang="en-CA" dirty="0" smtClean="0"/>
              <a:t>5050042	28065</a:t>
            </a:r>
          </a:p>
          <a:p>
            <a:r>
              <a:rPr lang="en-CA" dirty="0" smtClean="0"/>
              <a:t>5050007.02	31495</a:t>
            </a:r>
          </a:p>
          <a:p>
            <a:r>
              <a:rPr lang="en-CA" dirty="0" smtClean="0"/>
              <a:t>5050900	31991</a:t>
            </a:r>
          </a:p>
          <a:p>
            <a:r>
              <a:rPr lang="en-CA" dirty="0" smtClean="0"/>
              <a:t>5050100	33294</a:t>
            </a:r>
          </a:p>
          <a:p>
            <a:r>
              <a:rPr lang="en-CA" dirty="0" smtClean="0"/>
              <a:t>5050508	33838</a:t>
            </a:r>
          </a:p>
          <a:p>
            <a:r>
              <a:rPr lang="en-CA" dirty="0" smtClean="0"/>
              <a:t>5050507	34581</a:t>
            </a:r>
          </a:p>
          <a:p>
            <a:r>
              <a:rPr lang="en-CA" dirty="0" smtClean="0"/>
              <a:t>5050001.01	35870</a:t>
            </a:r>
          </a:p>
          <a:p>
            <a:r>
              <a:rPr lang="en-CA" dirty="0" smtClean="0"/>
              <a:t>5050501	35941</a:t>
            </a:r>
          </a:p>
          <a:p>
            <a:r>
              <a:rPr lang="en-CA" dirty="0" smtClean="0"/>
              <a:t>5050038	36570</a:t>
            </a:r>
          </a:p>
          <a:p>
            <a:r>
              <a:rPr lang="en-CA" dirty="0" smtClean="0"/>
              <a:t>5050503	36828</a:t>
            </a:r>
          </a:p>
          <a:p>
            <a:r>
              <a:rPr lang="en-CA" dirty="0" smtClean="0"/>
              <a:t>5050022	38018</a:t>
            </a:r>
          </a:p>
          <a:p>
            <a:r>
              <a:rPr lang="en-CA" dirty="0" smtClean="0"/>
              <a:t>5050053	39130</a:t>
            </a:r>
          </a:p>
          <a:p>
            <a:r>
              <a:rPr lang="en-CA" dirty="0" smtClean="0"/>
              <a:t>5050610.01	39140</a:t>
            </a:r>
          </a:p>
          <a:p>
            <a:r>
              <a:rPr lang="en-CA" dirty="0" smtClean="0"/>
              <a:t>5050122.01	39801</a:t>
            </a:r>
          </a:p>
          <a:p>
            <a:r>
              <a:rPr lang="en-CA" dirty="0" smtClean="0"/>
              <a:t>5050138	40428</a:t>
            </a:r>
          </a:p>
          <a:p>
            <a:r>
              <a:rPr lang="en-CA" dirty="0" smtClean="0"/>
              <a:t>5050029	40842</a:t>
            </a:r>
          </a:p>
          <a:p>
            <a:r>
              <a:rPr lang="en-CA" dirty="0" smtClean="0"/>
              <a:t>5050601.03	42120</a:t>
            </a:r>
          </a:p>
          <a:p>
            <a:r>
              <a:rPr lang="en-CA" dirty="0" smtClean="0"/>
              <a:t>5050601.01	43025</a:t>
            </a:r>
          </a:p>
          <a:p>
            <a:r>
              <a:rPr lang="en-CA" dirty="0" smtClean="0"/>
              <a:t>5050046	43580</a:t>
            </a:r>
          </a:p>
          <a:p>
            <a:r>
              <a:rPr lang="en-CA" dirty="0" smtClean="0"/>
              <a:t>5050010	43806</a:t>
            </a:r>
          </a:p>
          <a:p>
            <a:r>
              <a:rPr lang="en-CA" dirty="0" smtClean="0"/>
              <a:t>5050502	44024</a:t>
            </a:r>
          </a:p>
          <a:p>
            <a:r>
              <a:rPr lang="en-CA" dirty="0" smtClean="0"/>
              <a:t>5050712	44121</a:t>
            </a:r>
          </a:p>
          <a:p>
            <a:r>
              <a:rPr lang="en-CA" dirty="0" smtClean="0"/>
              <a:t>5050610.02	44639</a:t>
            </a:r>
          </a:p>
          <a:p>
            <a:r>
              <a:rPr lang="en-CA" dirty="0" smtClean="0"/>
              <a:t>5050600	44936</a:t>
            </a:r>
          </a:p>
          <a:p>
            <a:r>
              <a:rPr lang="en-CA" dirty="0" smtClean="0"/>
              <a:t>5050511.01	45050</a:t>
            </a:r>
          </a:p>
          <a:p>
            <a:r>
              <a:rPr lang="en-CA" dirty="0" smtClean="0"/>
              <a:t>5050027	45118</a:t>
            </a:r>
          </a:p>
          <a:p>
            <a:r>
              <a:rPr lang="en-CA" dirty="0" smtClean="0"/>
              <a:t>5050012	45785</a:t>
            </a:r>
          </a:p>
          <a:p>
            <a:r>
              <a:rPr lang="en-CA" dirty="0" smtClean="0"/>
              <a:t>5050020.01	46123</a:t>
            </a:r>
          </a:p>
          <a:p>
            <a:r>
              <a:rPr lang="en-CA" dirty="0" smtClean="0"/>
              <a:t>5050611	46689</a:t>
            </a:r>
          </a:p>
          <a:p>
            <a:r>
              <a:rPr lang="en-CA" dirty="0" smtClean="0"/>
              <a:t>5050002.05	47309</a:t>
            </a:r>
          </a:p>
          <a:p>
            <a:r>
              <a:rPr lang="en-CA" dirty="0" smtClean="0"/>
              <a:t>5050612.01	47638</a:t>
            </a:r>
          </a:p>
          <a:p>
            <a:r>
              <a:rPr lang="en-CA" dirty="0" smtClean="0"/>
              <a:t>5050104	48063</a:t>
            </a:r>
          </a:p>
          <a:p>
            <a:r>
              <a:rPr lang="en-CA" dirty="0" smtClean="0"/>
              <a:t>5050011.03	48092</a:t>
            </a:r>
          </a:p>
          <a:p>
            <a:r>
              <a:rPr lang="en-CA" dirty="0" smtClean="0"/>
              <a:t>5050102	48656</a:t>
            </a:r>
          </a:p>
          <a:p>
            <a:r>
              <a:rPr lang="en-CA" dirty="0" smtClean="0"/>
              <a:t>5050041	48960</a:t>
            </a:r>
          </a:p>
          <a:p>
            <a:r>
              <a:rPr lang="en-CA" dirty="0" smtClean="0"/>
              <a:t>5050602.01	48984</a:t>
            </a:r>
          </a:p>
          <a:p>
            <a:r>
              <a:rPr lang="en-CA" dirty="0" smtClean="0"/>
              <a:t>5050056	49156</a:t>
            </a:r>
          </a:p>
          <a:p>
            <a:r>
              <a:rPr lang="en-CA" dirty="0" smtClean="0"/>
              <a:t>5050103	49215</a:t>
            </a:r>
          </a:p>
          <a:p>
            <a:r>
              <a:rPr lang="en-CA" dirty="0" smtClean="0"/>
              <a:t>5050021	49357</a:t>
            </a:r>
          </a:p>
          <a:p>
            <a:r>
              <a:rPr lang="en-CA" dirty="0" smtClean="0"/>
              <a:t>5050030	50559</a:t>
            </a:r>
          </a:p>
          <a:p>
            <a:r>
              <a:rPr lang="en-CA" dirty="0" smtClean="0"/>
              <a:t>5050810.01	51800</a:t>
            </a:r>
          </a:p>
          <a:p>
            <a:r>
              <a:rPr lang="en-CA" dirty="0" smtClean="0"/>
              <a:t>5050506	51868</a:t>
            </a:r>
          </a:p>
          <a:p>
            <a:r>
              <a:rPr lang="en-CA" dirty="0" smtClean="0"/>
              <a:t>5050800	51930</a:t>
            </a:r>
          </a:p>
          <a:p>
            <a:r>
              <a:rPr lang="en-CA" dirty="0" smtClean="0"/>
              <a:t>5050509	52086</a:t>
            </a:r>
          </a:p>
          <a:p>
            <a:r>
              <a:rPr lang="en-CA" dirty="0" smtClean="0"/>
              <a:t>5050505	52372</a:t>
            </a:r>
          </a:p>
          <a:p>
            <a:r>
              <a:rPr lang="en-CA" dirty="0" smtClean="0"/>
              <a:t>5050810.02	52610</a:t>
            </a:r>
          </a:p>
          <a:p>
            <a:r>
              <a:rPr lang="en-CA" dirty="0" smtClean="0"/>
              <a:t>5050013	52612</a:t>
            </a:r>
          </a:p>
          <a:p>
            <a:r>
              <a:rPr lang="en-CA" dirty="0" smtClean="0"/>
              <a:t>5050123.01	52771</a:t>
            </a:r>
          </a:p>
          <a:p>
            <a:r>
              <a:rPr lang="en-CA" dirty="0" smtClean="0"/>
              <a:t>5050510.02	52786</a:t>
            </a:r>
          </a:p>
          <a:p>
            <a:r>
              <a:rPr lang="en-CA" dirty="0" smtClean="0"/>
              <a:t>5050710.01	53101</a:t>
            </a:r>
          </a:p>
          <a:p>
            <a:r>
              <a:rPr lang="en-CA" dirty="0" smtClean="0"/>
              <a:t>5050121.02	53111</a:t>
            </a:r>
          </a:p>
          <a:p>
            <a:r>
              <a:rPr lang="en-CA" dirty="0" smtClean="0"/>
              <a:t>5050061	53262</a:t>
            </a:r>
          </a:p>
          <a:p>
            <a:r>
              <a:rPr lang="en-CA" dirty="0" smtClean="0"/>
              <a:t>5050035	53377</a:t>
            </a:r>
          </a:p>
          <a:p>
            <a:r>
              <a:rPr lang="en-CA" dirty="0" smtClean="0"/>
              <a:t>5050510.01	53492</a:t>
            </a:r>
          </a:p>
          <a:p>
            <a:r>
              <a:rPr lang="en-CA" dirty="0" smtClean="0"/>
              <a:t>5050062.02	54257</a:t>
            </a:r>
          </a:p>
          <a:p>
            <a:r>
              <a:rPr lang="en-CA" dirty="0" smtClean="0"/>
              <a:t>5050602.02	54356</a:t>
            </a:r>
          </a:p>
          <a:p>
            <a:r>
              <a:rPr lang="en-CA" dirty="0" smtClean="0"/>
              <a:t>5050700.03	54422</a:t>
            </a:r>
          </a:p>
          <a:p>
            <a:r>
              <a:rPr lang="en-CA" dirty="0" smtClean="0"/>
              <a:t>5050630.02	54626</a:t>
            </a:r>
          </a:p>
          <a:p>
            <a:r>
              <a:rPr lang="en-CA" dirty="0" smtClean="0"/>
              <a:t>5050050	55443</a:t>
            </a:r>
          </a:p>
          <a:p>
            <a:r>
              <a:rPr lang="en-CA" dirty="0" smtClean="0"/>
              <a:t>5050500	55460</a:t>
            </a:r>
          </a:p>
          <a:p>
            <a:r>
              <a:rPr lang="en-CA" dirty="0" smtClean="0"/>
              <a:t>5050101	55972</a:t>
            </a:r>
          </a:p>
          <a:p>
            <a:r>
              <a:rPr lang="en-CA" dirty="0" smtClean="0"/>
              <a:t>5050136.02	56152</a:t>
            </a:r>
          </a:p>
          <a:p>
            <a:r>
              <a:rPr lang="en-CA" dirty="0" smtClean="0"/>
              <a:t>5050004	56367</a:t>
            </a:r>
          </a:p>
          <a:p>
            <a:r>
              <a:rPr lang="en-CA" dirty="0" smtClean="0"/>
              <a:t>5050039	56461</a:t>
            </a:r>
          </a:p>
          <a:p>
            <a:r>
              <a:rPr lang="en-CA" dirty="0" smtClean="0"/>
              <a:t>5050602.03	56467</a:t>
            </a:r>
          </a:p>
          <a:p>
            <a:r>
              <a:rPr lang="en-CA" dirty="0" smtClean="0"/>
              <a:t>5050612.02	56674</a:t>
            </a:r>
          </a:p>
          <a:p>
            <a:r>
              <a:rPr lang="en-CA" dirty="0" smtClean="0"/>
              <a:t>5050031	56789</a:t>
            </a:r>
          </a:p>
          <a:p>
            <a:r>
              <a:rPr lang="en-CA" dirty="0" smtClean="0"/>
              <a:t>5050850	56860</a:t>
            </a:r>
          </a:p>
          <a:p>
            <a:r>
              <a:rPr lang="en-CA" dirty="0" smtClean="0"/>
              <a:t>5050132	56912</a:t>
            </a:r>
          </a:p>
          <a:p>
            <a:r>
              <a:rPr lang="en-CA" dirty="0" smtClean="0"/>
              <a:t>5050060	57176</a:t>
            </a:r>
          </a:p>
          <a:p>
            <a:r>
              <a:rPr lang="en-CA" dirty="0" smtClean="0"/>
              <a:t>5050011.01	57553</a:t>
            </a:r>
          </a:p>
          <a:p>
            <a:r>
              <a:rPr lang="en-CA" dirty="0" smtClean="0"/>
              <a:t>5050700.01	57859</a:t>
            </a:r>
          </a:p>
          <a:p>
            <a:r>
              <a:rPr lang="en-CA" dirty="0" smtClean="0"/>
              <a:t>5050026	58240</a:t>
            </a:r>
          </a:p>
          <a:p>
            <a:r>
              <a:rPr lang="en-CA" dirty="0" smtClean="0"/>
              <a:t>5050028	58246</a:t>
            </a:r>
          </a:p>
          <a:p>
            <a:r>
              <a:rPr lang="en-CA" dirty="0" smtClean="0"/>
              <a:t>5050601.02	58474</a:t>
            </a:r>
          </a:p>
          <a:p>
            <a:r>
              <a:rPr lang="en-CA" dirty="0" smtClean="0"/>
              <a:t>5050043	58549</a:t>
            </a:r>
          </a:p>
          <a:p>
            <a:r>
              <a:rPr lang="en-CA" dirty="0" smtClean="0"/>
              <a:t>5050840	58780</a:t>
            </a:r>
          </a:p>
          <a:p>
            <a:r>
              <a:rPr lang="en-CA" dirty="0" smtClean="0"/>
              <a:t>5050048	58783</a:t>
            </a:r>
          </a:p>
          <a:p>
            <a:r>
              <a:rPr lang="en-CA" dirty="0" smtClean="0"/>
              <a:t>5050127	59051</a:t>
            </a:r>
          </a:p>
          <a:p>
            <a:r>
              <a:rPr lang="en-CA" dirty="0" smtClean="0"/>
              <a:t>5050023.01	59148</a:t>
            </a:r>
          </a:p>
          <a:p>
            <a:r>
              <a:rPr lang="en-CA" dirty="0" smtClean="0"/>
              <a:t>5050504.01	59392</a:t>
            </a:r>
          </a:p>
          <a:p>
            <a:r>
              <a:rPr lang="en-CA" dirty="0" smtClean="0"/>
              <a:t>5050131.01	59854</a:t>
            </a:r>
          </a:p>
          <a:p>
            <a:r>
              <a:rPr lang="en-CA" dirty="0" smtClean="0"/>
              <a:t>5050811.02	60239</a:t>
            </a:r>
          </a:p>
          <a:p>
            <a:r>
              <a:rPr lang="en-CA" dirty="0" smtClean="0"/>
              <a:t>5050711	60251</a:t>
            </a:r>
          </a:p>
          <a:p>
            <a:r>
              <a:rPr lang="en-CA" dirty="0" smtClean="0"/>
              <a:t>5050901	60270</a:t>
            </a:r>
          </a:p>
          <a:p>
            <a:r>
              <a:rPr lang="en-CA" dirty="0" smtClean="0"/>
              <a:t>5050710.02	60288</a:t>
            </a:r>
          </a:p>
          <a:p>
            <a:r>
              <a:rPr lang="en-CA" dirty="0" smtClean="0"/>
              <a:t>5050613.04	60401</a:t>
            </a:r>
          </a:p>
          <a:p>
            <a:r>
              <a:rPr lang="en-CA" dirty="0" smtClean="0"/>
              <a:t>5050125.02	60412</a:t>
            </a:r>
          </a:p>
          <a:p>
            <a:r>
              <a:rPr lang="en-CA" dirty="0" smtClean="0"/>
              <a:t>5050051	60520</a:t>
            </a:r>
          </a:p>
          <a:p>
            <a:r>
              <a:rPr lang="en-CA" dirty="0" smtClean="0"/>
              <a:t>5050032.01	60797</a:t>
            </a:r>
          </a:p>
          <a:p>
            <a:r>
              <a:rPr lang="en-CA" dirty="0" smtClean="0"/>
              <a:t>5050131.02	61591</a:t>
            </a:r>
          </a:p>
          <a:p>
            <a:r>
              <a:rPr lang="en-CA" dirty="0" smtClean="0"/>
              <a:t>5050613.01	62014</a:t>
            </a:r>
          </a:p>
          <a:p>
            <a:r>
              <a:rPr lang="en-CA" dirty="0" smtClean="0"/>
              <a:t>5050122.02	62092</a:t>
            </a:r>
          </a:p>
          <a:p>
            <a:r>
              <a:rPr lang="en-CA" dirty="0" smtClean="0"/>
              <a:t>5050001.06	62416</a:t>
            </a:r>
          </a:p>
          <a:p>
            <a:r>
              <a:rPr lang="en-CA" dirty="0" smtClean="0"/>
              <a:t>5050121.01	62784</a:t>
            </a:r>
          </a:p>
          <a:p>
            <a:r>
              <a:rPr lang="en-CA" dirty="0" smtClean="0"/>
              <a:t>5050630.01	62890</a:t>
            </a:r>
          </a:p>
          <a:p>
            <a:r>
              <a:rPr lang="en-CA" dirty="0" smtClean="0"/>
              <a:t>5050015	63159</a:t>
            </a:r>
          </a:p>
          <a:p>
            <a:r>
              <a:rPr lang="en-CA" dirty="0" smtClean="0"/>
              <a:t>5050180.01	63352</a:t>
            </a:r>
          </a:p>
          <a:p>
            <a:r>
              <a:rPr lang="en-CA" dirty="0" smtClean="0"/>
              <a:t>5050137.02	63413</a:t>
            </a:r>
          </a:p>
          <a:p>
            <a:r>
              <a:rPr lang="en-CA" dirty="0" smtClean="0"/>
              <a:t>5050040	64003</a:t>
            </a:r>
          </a:p>
          <a:p>
            <a:r>
              <a:rPr lang="en-CA" dirty="0" smtClean="0"/>
              <a:t>5050024	64129</a:t>
            </a:r>
          </a:p>
          <a:p>
            <a:r>
              <a:rPr lang="en-CA" dirty="0" smtClean="0"/>
              <a:t>5050620.02	64145</a:t>
            </a:r>
          </a:p>
          <a:p>
            <a:r>
              <a:rPr lang="en-CA" dirty="0" smtClean="0"/>
              <a:t>5050613.03	64476</a:t>
            </a:r>
          </a:p>
          <a:p>
            <a:r>
              <a:rPr lang="en-CA" dirty="0" smtClean="0"/>
              <a:t>5050700.04	64557</a:t>
            </a:r>
          </a:p>
          <a:p>
            <a:r>
              <a:rPr lang="en-CA" dirty="0" smtClean="0"/>
              <a:t>5050180.02	64611</a:t>
            </a:r>
          </a:p>
          <a:p>
            <a:r>
              <a:rPr lang="en-CA" dirty="0" smtClean="0"/>
              <a:t>5050008	65203</a:t>
            </a:r>
          </a:p>
          <a:p>
            <a:r>
              <a:rPr lang="en-CA" dirty="0" smtClean="0"/>
              <a:t>5050130.02	65858</a:t>
            </a:r>
          </a:p>
          <a:p>
            <a:r>
              <a:rPr lang="en-CA" dirty="0" smtClean="0"/>
              <a:t>5050005	65931</a:t>
            </a:r>
          </a:p>
          <a:p>
            <a:r>
              <a:rPr lang="en-CA" dirty="0" smtClean="0"/>
              <a:t>5050122.03	66124</a:t>
            </a:r>
          </a:p>
          <a:p>
            <a:r>
              <a:rPr lang="en-CA" dirty="0" smtClean="0"/>
              <a:t>5050011.04	66136</a:t>
            </a:r>
          </a:p>
          <a:p>
            <a:r>
              <a:rPr lang="en-CA" dirty="0" smtClean="0"/>
              <a:t>5050162.01	66282</a:t>
            </a:r>
          </a:p>
          <a:p>
            <a:r>
              <a:rPr lang="en-CA" dirty="0" smtClean="0"/>
              <a:t>5050037	66399</a:t>
            </a:r>
          </a:p>
          <a:p>
            <a:r>
              <a:rPr lang="en-CA" dirty="0" smtClean="0"/>
              <a:t>5050125.03	66401</a:t>
            </a:r>
          </a:p>
          <a:p>
            <a:r>
              <a:rPr lang="en-CA" dirty="0" smtClean="0"/>
              <a:t>5050062.01	66406</a:t>
            </a:r>
          </a:p>
          <a:p>
            <a:r>
              <a:rPr lang="en-CA" dirty="0" smtClean="0"/>
              <a:t>5050135.03	66992</a:t>
            </a:r>
          </a:p>
          <a:p>
            <a:r>
              <a:rPr lang="en-CA" dirty="0" smtClean="0"/>
              <a:t>5050133	66997</a:t>
            </a:r>
          </a:p>
          <a:p>
            <a:r>
              <a:rPr lang="en-CA" dirty="0" smtClean="0"/>
              <a:t>5050134	67155</a:t>
            </a:r>
          </a:p>
          <a:p>
            <a:r>
              <a:rPr lang="en-CA" dirty="0" smtClean="0"/>
              <a:t>5050181.02	67218</a:t>
            </a:r>
          </a:p>
          <a:p>
            <a:r>
              <a:rPr lang="en-CA" dirty="0" smtClean="0"/>
              <a:t>5050301	67442</a:t>
            </a:r>
          </a:p>
          <a:p>
            <a:r>
              <a:rPr lang="en-CA" dirty="0" smtClean="0"/>
              <a:t>5050126.04	67503</a:t>
            </a:r>
          </a:p>
          <a:p>
            <a:r>
              <a:rPr lang="en-CA" dirty="0" smtClean="0"/>
              <a:t>5050001.05	67588</a:t>
            </a:r>
          </a:p>
          <a:p>
            <a:r>
              <a:rPr lang="en-CA" dirty="0" smtClean="0"/>
              <a:t>5050123.02	68103</a:t>
            </a:r>
          </a:p>
          <a:p>
            <a:r>
              <a:rPr lang="en-CA" dirty="0" smtClean="0"/>
              <a:t>5050003	68948</a:t>
            </a:r>
          </a:p>
          <a:p>
            <a:r>
              <a:rPr lang="en-CA" dirty="0" smtClean="0"/>
              <a:t>5050001.04	69143</a:t>
            </a:r>
          </a:p>
          <a:p>
            <a:r>
              <a:rPr lang="en-CA" dirty="0" smtClean="0"/>
              <a:t>5050020.02	69200</a:t>
            </a:r>
          </a:p>
          <a:p>
            <a:r>
              <a:rPr lang="en-CA" dirty="0" smtClean="0"/>
              <a:t>5050631	69536</a:t>
            </a:r>
          </a:p>
          <a:p>
            <a:r>
              <a:rPr lang="en-CA" dirty="0" smtClean="0"/>
              <a:t>5050135.01	69598</a:t>
            </a:r>
          </a:p>
          <a:p>
            <a:r>
              <a:rPr lang="en-CA" dirty="0" smtClean="0"/>
              <a:t>5050140.07	69706</a:t>
            </a:r>
          </a:p>
          <a:p>
            <a:r>
              <a:rPr lang="en-CA" dirty="0" smtClean="0"/>
              <a:t>5050151.03	69889</a:t>
            </a:r>
          </a:p>
          <a:p>
            <a:r>
              <a:rPr lang="en-CA" dirty="0" smtClean="0"/>
              <a:t>5050620.01	70089</a:t>
            </a:r>
          </a:p>
          <a:p>
            <a:r>
              <a:rPr lang="en-CA" dirty="0" smtClean="0"/>
              <a:t>5050811.01	70160</a:t>
            </a:r>
          </a:p>
          <a:p>
            <a:r>
              <a:rPr lang="en-CA" dirty="0" smtClean="0"/>
              <a:t>5050125.09	70443</a:t>
            </a:r>
          </a:p>
          <a:p>
            <a:r>
              <a:rPr lang="en-CA" dirty="0" smtClean="0"/>
              <a:t>5050190.01	70932</a:t>
            </a:r>
          </a:p>
          <a:p>
            <a:r>
              <a:rPr lang="en-CA" dirty="0" smtClean="0"/>
              <a:t>5050841.02	71032</a:t>
            </a:r>
          </a:p>
          <a:p>
            <a:r>
              <a:rPr lang="en-CA" dirty="0" smtClean="0"/>
              <a:t>5050124.01	71125</a:t>
            </a:r>
          </a:p>
          <a:p>
            <a:r>
              <a:rPr lang="en-CA" dirty="0" smtClean="0"/>
              <a:t>5050033.02	71182</a:t>
            </a:r>
          </a:p>
          <a:p>
            <a:r>
              <a:rPr lang="en-CA" dirty="0" smtClean="0"/>
              <a:t>5050181.01	71418</a:t>
            </a:r>
          </a:p>
          <a:p>
            <a:r>
              <a:rPr lang="en-CA" dirty="0" smtClean="0"/>
              <a:t>5050059	71590</a:t>
            </a:r>
          </a:p>
          <a:p>
            <a:r>
              <a:rPr lang="en-CA" dirty="0" smtClean="0"/>
              <a:t>5050141.05	71602</a:t>
            </a:r>
          </a:p>
          <a:p>
            <a:r>
              <a:rPr lang="en-CA" dirty="0" smtClean="0"/>
              <a:t>5050200.01	71653</a:t>
            </a:r>
          </a:p>
          <a:p>
            <a:r>
              <a:rPr lang="en-CA" dirty="0" smtClean="0"/>
              <a:t>5050009	71741</a:t>
            </a:r>
          </a:p>
          <a:p>
            <a:r>
              <a:rPr lang="en-CA" dirty="0" smtClean="0"/>
              <a:t>5050162.02	72064</a:t>
            </a:r>
          </a:p>
          <a:p>
            <a:r>
              <a:rPr lang="en-CA" dirty="0" smtClean="0"/>
              <a:t>5050124.02	72817</a:t>
            </a:r>
          </a:p>
          <a:p>
            <a:r>
              <a:rPr lang="en-CA" dirty="0" smtClean="0"/>
              <a:t>5050171.06	72917</a:t>
            </a:r>
          </a:p>
          <a:p>
            <a:r>
              <a:rPr lang="en-CA" dirty="0" smtClean="0"/>
              <a:t>5050120.02	72951</a:t>
            </a:r>
          </a:p>
          <a:p>
            <a:r>
              <a:rPr lang="en-CA" dirty="0" smtClean="0"/>
              <a:t>5050141.06	73276</a:t>
            </a:r>
          </a:p>
          <a:p>
            <a:r>
              <a:rPr lang="en-CA" dirty="0" smtClean="0"/>
              <a:t>5050136.01	74052</a:t>
            </a:r>
          </a:p>
          <a:p>
            <a:r>
              <a:rPr lang="en-CA" dirty="0" smtClean="0"/>
              <a:t>5050613.05	74387</a:t>
            </a:r>
          </a:p>
          <a:p>
            <a:r>
              <a:rPr lang="en-CA" dirty="0" smtClean="0"/>
              <a:t>5050160.06	74759</a:t>
            </a:r>
          </a:p>
          <a:p>
            <a:r>
              <a:rPr lang="en-CA" dirty="0" smtClean="0"/>
              <a:t>5050124.04	75036</a:t>
            </a:r>
          </a:p>
          <a:p>
            <a:r>
              <a:rPr lang="en-CA" dirty="0" smtClean="0"/>
              <a:t>5050182	75091</a:t>
            </a:r>
          </a:p>
          <a:p>
            <a:r>
              <a:rPr lang="en-CA" dirty="0" smtClean="0"/>
              <a:t>5050140.05	75126</a:t>
            </a:r>
          </a:p>
          <a:p>
            <a:r>
              <a:rPr lang="en-CA" dirty="0" smtClean="0"/>
              <a:t>5050170.01	75222</a:t>
            </a:r>
          </a:p>
          <a:p>
            <a:r>
              <a:rPr lang="en-CA" dirty="0" smtClean="0"/>
              <a:t>5050120.03	75699</a:t>
            </a:r>
          </a:p>
          <a:p>
            <a:r>
              <a:rPr lang="en-CA" dirty="0" smtClean="0"/>
              <a:t>5050184	75881</a:t>
            </a:r>
          </a:p>
          <a:p>
            <a:r>
              <a:rPr lang="en-CA" dirty="0" smtClean="0"/>
              <a:t>5050025	75912</a:t>
            </a:r>
          </a:p>
          <a:p>
            <a:r>
              <a:rPr lang="en-CA" dirty="0" smtClean="0"/>
              <a:t>5050001.07	76021</a:t>
            </a:r>
          </a:p>
          <a:p>
            <a:r>
              <a:rPr lang="en-CA" dirty="0" smtClean="0"/>
              <a:t>5050160.02	76180</a:t>
            </a:r>
          </a:p>
          <a:p>
            <a:r>
              <a:rPr lang="en-CA" dirty="0" smtClean="0"/>
              <a:t>5050126.03	76470</a:t>
            </a:r>
          </a:p>
          <a:p>
            <a:r>
              <a:rPr lang="en-CA" dirty="0" smtClean="0"/>
              <a:t>5050820	76639</a:t>
            </a:r>
          </a:p>
          <a:p>
            <a:r>
              <a:rPr lang="en-CA" dirty="0" smtClean="0"/>
              <a:t>5050160.04	77116</a:t>
            </a:r>
          </a:p>
          <a:p>
            <a:r>
              <a:rPr lang="en-CA" dirty="0" smtClean="0"/>
              <a:t>5050033.01	77230</a:t>
            </a:r>
          </a:p>
          <a:p>
            <a:r>
              <a:rPr lang="en-CA" dirty="0" smtClean="0"/>
              <a:t>5050055	77391</a:t>
            </a:r>
          </a:p>
          <a:p>
            <a:r>
              <a:rPr lang="en-CA" dirty="0" smtClean="0"/>
              <a:t>5050140.03	77528</a:t>
            </a:r>
          </a:p>
          <a:p>
            <a:r>
              <a:rPr lang="en-CA" dirty="0" smtClean="0"/>
              <a:t>5050511.02	77556</a:t>
            </a:r>
          </a:p>
          <a:p>
            <a:r>
              <a:rPr lang="en-CA" dirty="0" smtClean="0"/>
              <a:t>5050302	77687</a:t>
            </a:r>
          </a:p>
          <a:p>
            <a:r>
              <a:rPr lang="en-CA" dirty="0" smtClean="0"/>
              <a:t>5050183	77773</a:t>
            </a:r>
          </a:p>
          <a:p>
            <a:r>
              <a:rPr lang="en-CA" dirty="0" smtClean="0"/>
              <a:t>5050054	77842</a:t>
            </a:r>
          </a:p>
          <a:p>
            <a:r>
              <a:rPr lang="en-CA" dirty="0" smtClean="0"/>
              <a:t>5050135.02	77995</a:t>
            </a:r>
          </a:p>
          <a:p>
            <a:r>
              <a:rPr lang="en-CA" dirty="0" smtClean="0"/>
              <a:t>5050170.09	78034</a:t>
            </a:r>
          </a:p>
          <a:p>
            <a:r>
              <a:rPr lang="en-CA" dirty="0" smtClean="0"/>
              <a:t>5050504.02	78458</a:t>
            </a:r>
          </a:p>
          <a:p>
            <a:r>
              <a:rPr lang="en-CA" dirty="0" smtClean="0"/>
              <a:t>5050045	79281</a:t>
            </a:r>
          </a:p>
          <a:p>
            <a:r>
              <a:rPr lang="en-CA" dirty="0" smtClean="0"/>
              <a:t>5050001.08	79388</a:t>
            </a:r>
          </a:p>
          <a:p>
            <a:r>
              <a:rPr lang="en-CA" dirty="0" smtClean="0"/>
              <a:t>5050125.01	79475</a:t>
            </a:r>
          </a:p>
          <a:p>
            <a:r>
              <a:rPr lang="en-CA" dirty="0" smtClean="0"/>
              <a:t>5050057	79493</a:t>
            </a:r>
          </a:p>
          <a:p>
            <a:r>
              <a:rPr lang="en-CA" dirty="0" smtClean="0"/>
              <a:t>5050170.05	79597</a:t>
            </a:r>
          </a:p>
          <a:p>
            <a:r>
              <a:rPr lang="en-CA" dirty="0" smtClean="0"/>
              <a:t>5050002.04	79644</a:t>
            </a:r>
          </a:p>
          <a:p>
            <a:r>
              <a:rPr lang="en-CA" dirty="0" smtClean="0"/>
              <a:t>5050170.1	79753</a:t>
            </a:r>
          </a:p>
          <a:p>
            <a:r>
              <a:rPr lang="en-CA" dirty="0" smtClean="0"/>
              <a:t>5050200.02	79766</a:t>
            </a:r>
          </a:p>
          <a:p>
            <a:r>
              <a:rPr lang="en-CA" dirty="0" smtClean="0"/>
              <a:t>5050137.04	79856</a:t>
            </a:r>
          </a:p>
          <a:p>
            <a:r>
              <a:rPr lang="en-CA" dirty="0" smtClean="0"/>
              <a:t>5050049	79917</a:t>
            </a:r>
          </a:p>
          <a:p>
            <a:r>
              <a:rPr lang="en-CA" dirty="0" smtClean="0"/>
              <a:t>5050170.04	79956</a:t>
            </a:r>
          </a:p>
          <a:p>
            <a:r>
              <a:rPr lang="en-CA" dirty="0" smtClean="0"/>
              <a:t>5050141.09	80251</a:t>
            </a:r>
          </a:p>
          <a:p>
            <a:r>
              <a:rPr lang="en-CA" dirty="0" smtClean="0"/>
              <a:t>5050125.07	80695</a:t>
            </a:r>
          </a:p>
          <a:p>
            <a:r>
              <a:rPr lang="en-CA" dirty="0" smtClean="0"/>
              <a:t>5050841.03	80775</a:t>
            </a:r>
          </a:p>
          <a:p>
            <a:r>
              <a:rPr lang="en-CA" dirty="0" smtClean="0"/>
              <a:t>5050002.02	80973</a:t>
            </a:r>
          </a:p>
          <a:p>
            <a:r>
              <a:rPr lang="en-CA" dirty="0" smtClean="0"/>
              <a:t>5050023.02	81258</a:t>
            </a:r>
          </a:p>
          <a:p>
            <a:r>
              <a:rPr lang="en-CA" dirty="0" smtClean="0"/>
              <a:t>5050139	81808</a:t>
            </a:r>
          </a:p>
          <a:p>
            <a:r>
              <a:rPr lang="en-CA" dirty="0" smtClean="0"/>
              <a:t>5050822.04	81863</a:t>
            </a:r>
          </a:p>
          <a:p>
            <a:r>
              <a:rPr lang="en-CA" dirty="0" smtClean="0"/>
              <a:t>5050821	81946</a:t>
            </a:r>
          </a:p>
          <a:p>
            <a:r>
              <a:rPr lang="en-CA" dirty="0" smtClean="0"/>
              <a:t>5050151.01	82045</a:t>
            </a:r>
          </a:p>
          <a:p>
            <a:r>
              <a:rPr lang="en-CA" dirty="0" smtClean="0"/>
              <a:t>5050171.03	82102</a:t>
            </a:r>
          </a:p>
          <a:p>
            <a:r>
              <a:rPr lang="en-CA" dirty="0" smtClean="0"/>
              <a:t>5050171.05	82820</a:t>
            </a:r>
          </a:p>
          <a:p>
            <a:r>
              <a:rPr lang="en-CA" dirty="0" smtClean="0"/>
              <a:t>5050141.07	83042</a:t>
            </a:r>
          </a:p>
          <a:p>
            <a:r>
              <a:rPr lang="en-CA" dirty="0" smtClean="0"/>
              <a:t>5050170.03	83167</a:t>
            </a:r>
          </a:p>
          <a:p>
            <a:r>
              <a:rPr lang="en-CA" dirty="0" smtClean="0"/>
              <a:t>5050052	83301</a:t>
            </a:r>
          </a:p>
          <a:p>
            <a:r>
              <a:rPr lang="en-CA" dirty="0" smtClean="0"/>
              <a:t>5050170.07	83566</a:t>
            </a:r>
          </a:p>
          <a:p>
            <a:r>
              <a:rPr lang="en-CA" dirty="0" smtClean="0"/>
              <a:t>5050160.08	83616</a:t>
            </a:r>
          </a:p>
          <a:p>
            <a:r>
              <a:rPr lang="en-CA" dirty="0" smtClean="0"/>
              <a:t>5050171.04	84347</a:t>
            </a:r>
          </a:p>
          <a:p>
            <a:r>
              <a:rPr lang="en-CA" dirty="0" smtClean="0"/>
              <a:t>5050161.01	84371</a:t>
            </a:r>
          </a:p>
          <a:p>
            <a:r>
              <a:rPr lang="en-CA" dirty="0" smtClean="0"/>
              <a:t>5050151.05	84906</a:t>
            </a:r>
          </a:p>
          <a:p>
            <a:r>
              <a:rPr lang="en-CA" dirty="0" smtClean="0"/>
              <a:t>5050125.08	85391</a:t>
            </a:r>
          </a:p>
          <a:p>
            <a:r>
              <a:rPr lang="en-CA" dirty="0" smtClean="0"/>
              <a:t>5050002.06	85504</a:t>
            </a:r>
          </a:p>
          <a:p>
            <a:r>
              <a:rPr lang="en-CA" dirty="0" smtClean="0"/>
              <a:t>5050140.06	85661</a:t>
            </a:r>
          </a:p>
          <a:p>
            <a:r>
              <a:rPr lang="en-CA" dirty="0" smtClean="0"/>
              <a:t>5050822.03	85749</a:t>
            </a:r>
          </a:p>
          <a:p>
            <a:r>
              <a:rPr lang="en-CA" dirty="0" smtClean="0"/>
              <a:t>5050002.01	85896</a:t>
            </a:r>
          </a:p>
          <a:p>
            <a:r>
              <a:rPr lang="en-CA" dirty="0" smtClean="0"/>
              <a:t>5050007.03	85918</a:t>
            </a:r>
          </a:p>
          <a:p>
            <a:r>
              <a:rPr lang="en-CA" dirty="0" smtClean="0"/>
              <a:t>5050190.02	86015</a:t>
            </a:r>
          </a:p>
          <a:p>
            <a:r>
              <a:rPr lang="en-CA" dirty="0" smtClean="0"/>
              <a:t>5050141.08	86730</a:t>
            </a:r>
          </a:p>
          <a:p>
            <a:r>
              <a:rPr lang="en-CA" dirty="0" smtClean="0"/>
              <a:t>5050161.03	86734</a:t>
            </a:r>
          </a:p>
          <a:p>
            <a:r>
              <a:rPr lang="en-CA" dirty="0" smtClean="0"/>
              <a:t>5050300	87318</a:t>
            </a:r>
          </a:p>
          <a:p>
            <a:r>
              <a:rPr lang="en-CA" dirty="0" smtClean="0"/>
              <a:t>5050161.04	87459</a:t>
            </a:r>
          </a:p>
          <a:p>
            <a:r>
              <a:rPr lang="en-CA" dirty="0" smtClean="0"/>
              <a:t>5050822.02	87575</a:t>
            </a:r>
          </a:p>
          <a:p>
            <a:r>
              <a:rPr lang="en-CA" dirty="0" smtClean="0"/>
              <a:t>5050191	87834</a:t>
            </a:r>
          </a:p>
          <a:p>
            <a:r>
              <a:rPr lang="en-CA" dirty="0" smtClean="0"/>
              <a:t>5050126.02	88502</a:t>
            </a:r>
          </a:p>
          <a:p>
            <a:r>
              <a:rPr lang="en-CA" dirty="0" smtClean="0"/>
              <a:t>5050125.05	88654</a:t>
            </a:r>
          </a:p>
          <a:p>
            <a:r>
              <a:rPr lang="en-CA" dirty="0" smtClean="0"/>
              <a:t>5050032.02	88980</a:t>
            </a:r>
          </a:p>
          <a:p>
            <a:r>
              <a:rPr lang="en-CA" dirty="0" smtClean="0"/>
              <a:t>5050007.01	90390</a:t>
            </a:r>
          </a:p>
          <a:p>
            <a:r>
              <a:rPr lang="en-CA" dirty="0" smtClean="0"/>
              <a:t>5050160.05	90469</a:t>
            </a:r>
          </a:p>
          <a:p>
            <a:r>
              <a:rPr lang="en-CA" dirty="0" smtClean="0"/>
              <a:t>5050151.06	90753</a:t>
            </a:r>
          </a:p>
          <a:p>
            <a:r>
              <a:rPr lang="en-CA" dirty="0" smtClean="0"/>
              <a:t>5050125.06	91058</a:t>
            </a:r>
          </a:p>
          <a:p>
            <a:r>
              <a:rPr lang="en-CA" dirty="0" smtClean="0"/>
              <a:t>5050130.01	92267</a:t>
            </a:r>
          </a:p>
          <a:p>
            <a:r>
              <a:rPr lang="en-CA" dirty="0" smtClean="0"/>
              <a:t>5050137.05	92612</a:t>
            </a:r>
          </a:p>
          <a:p>
            <a:r>
              <a:rPr lang="en-CA" dirty="0" smtClean="0"/>
              <a:t>5050018	92690</a:t>
            </a:r>
          </a:p>
          <a:p>
            <a:r>
              <a:rPr lang="en-CA" dirty="0" smtClean="0"/>
              <a:t>5050124.03	92901</a:t>
            </a:r>
          </a:p>
          <a:p>
            <a:r>
              <a:rPr lang="en-CA" dirty="0" smtClean="0"/>
              <a:t>5050140.04	93390</a:t>
            </a:r>
          </a:p>
          <a:p>
            <a:r>
              <a:rPr lang="en-CA" dirty="0" smtClean="0"/>
              <a:t>5050016	93604</a:t>
            </a:r>
          </a:p>
          <a:p>
            <a:r>
              <a:rPr lang="en-CA" dirty="0" smtClean="0"/>
              <a:t>5050151.04	94560</a:t>
            </a:r>
          </a:p>
          <a:p>
            <a:r>
              <a:rPr lang="en-CA" dirty="0" smtClean="0"/>
              <a:t>5050201	95491</a:t>
            </a:r>
          </a:p>
          <a:p>
            <a:r>
              <a:rPr lang="en-CA" dirty="0" smtClean="0"/>
              <a:t>5050170.11	95703</a:t>
            </a:r>
          </a:p>
          <a:p>
            <a:r>
              <a:rPr lang="en-CA" dirty="0" smtClean="0"/>
              <a:t>5050006	95909</a:t>
            </a:r>
          </a:p>
          <a:p>
            <a:r>
              <a:rPr lang="en-CA" dirty="0" smtClean="0"/>
              <a:t>5050170.08	96909</a:t>
            </a:r>
          </a:p>
          <a:p>
            <a:r>
              <a:rPr lang="en-CA" dirty="0" smtClean="0"/>
              <a:t>5050841.04	98787</a:t>
            </a:r>
          </a:p>
          <a:p>
            <a:r>
              <a:rPr lang="en-CA" dirty="0" smtClean="0"/>
              <a:t>5050160.09	98947</a:t>
            </a:r>
          </a:p>
          <a:p>
            <a:r>
              <a:rPr lang="en-CA" dirty="0" smtClean="0"/>
              <a:t>5050160.03	99225</a:t>
            </a:r>
          </a:p>
          <a:p>
            <a:r>
              <a:rPr lang="en-CA" dirty="0" smtClean="0"/>
              <a:t>5050125.04	99369</a:t>
            </a:r>
          </a:p>
          <a:p>
            <a:r>
              <a:rPr lang="en-CA" dirty="0" smtClean="0"/>
              <a:t>5050141.03	100069</a:t>
            </a:r>
          </a:p>
          <a:p>
            <a:r>
              <a:rPr lang="en-CA" dirty="0" smtClean="0"/>
              <a:t>5050058	101306</a:t>
            </a:r>
          </a:p>
          <a:p>
            <a:r>
              <a:rPr lang="en-CA" dirty="0" smtClean="0"/>
              <a:t>5050019	101528</a:t>
            </a:r>
          </a:p>
          <a:p>
            <a:r>
              <a:rPr lang="en-CA" dirty="0" smtClean="0"/>
              <a:t>5050036	101644</a:t>
            </a:r>
          </a:p>
          <a:p>
            <a:r>
              <a:rPr lang="en-CA" dirty="0" smtClean="0"/>
              <a:t>5050017	102241</a:t>
            </a:r>
          </a:p>
          <a:p>
            <a:r>
              <a:rPr lang="en-CA" dirty="0" smtClean="0"/>
              <a:t>5050141.04	102420</a:t>
            </a:r>
          </a:p>
          <a:p>
            <a:r>
              <a:rPr lang="en-CA" dirty="0" smtClean="0"/>
              <a:t>5050160.07	104123</a:t>
            </a:r>
          </a:p>
          <a:p>
            <a:r>
              <a:rPr lang="en-CA" dirty="0" smtClean="0"/>
              <a:t>5050044	111750</a:t>
            </a:r>
          </a:p>
          <a:p>
            <a:r>
              <a:rPr lang="en-CA" dirty="0" smtClean="0"/>
              <a:t>5050034	112100</a:t>
            </a:r>
          </a:p>
          <a:p>
            <a:r>
              <a:rPr lang="en-CA" dirty="0" smtClean="0"/>
              <a:t>5050137.03	112771</a:t>
            </a:r>
          </a:p>
          <a:p>
            <a:r>
              <a:rPr lang="en-CA" dirty="0" smtClean="0"/>
              <a:t>5050120.01	126359</a:t>
            </a:r>
          </a:p>
          <a:p>
            <a:r>
              <a:rPr lang="en-CA" dirty="0" smtClean="0"/>
              <a:t>5050110	152900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1705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250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Tonia Tanner</dc:creator>
  <cp:lastModifiedBy>Tonia Tanner</cp:lastModifiedBy>
  <cp:revision>1</cp:revision>
  <dcterms:created xsi:type="dcterms:W3CDTF">2014-12-21T00:50:42Z</dcterms:created>
  <dcterms:modified xsi:type="dcterms:W3CDTF">2014-12-21T00:50:59Z</dcterms:modified>
</cp:coreProperties>
</file>